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4" r:id="rId16"/>
    <p:sldId id="275" r:id="rId17"/>
    <p:sldId id="277" r:id="rId18"/>
    <p:sldId id="279" r:id="rId19"/>
    <p:sldId id="280" r:id="rId20"/>
    <p:sldId id="278" r:id="rId21"/>
    <p:sldId id="282" r:id="rId22"/>
    <p:sldId id="285" r:id="rId23"/>
    <p:sldId id="28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B52368-EC64-A148-9E19-36940EE5F81D}" v="13" dt="2019-11-17T04:00:42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7"/>
    <p:restoredTop sz="96208"/>
  </p:normalViewPr>
  <p:slideViewPr>
    <p:cSldViewPr snapToGrid="0" snapToObjects="1">
      <p:cViewPr varScale="1">
        <p:scale>
          <a:sx n="80" d="100"/>
          <a:sy n="80" d="100"/>
        </p:scale>
        <p:origin x="22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2F0ED-C359-324F-8EE6-B80F58CE1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A5A75B-C0F1-6748-8D85-20BDA5B82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F1C651-856B-734E-97E0-28045050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ED560C-EF96-1F4C-90B0-D14E73AC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A7BC59-0D60-7844-B4D6-CC692756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38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C0975-CDE8-7747-8DC9-9AA58E2A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B5D7E6-DEE9-B847-AEA9-5313C777C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59BC70-287A-114F-8680-7A1EF0CF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5EA1B2-99AA-B94B-A536-7A837801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F4ED28-3429-6148-A1DA-273A732E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32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7BF422-F4F3-694A-A6E1-4E293F858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223B16C-E321-8A4E-B060-59D76316B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5FF08C-DD81-624E-950A-A36D76E1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3A798F-D2C9-174E-A4A8-E42F2F60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39A74A-431F-AC40-A9CE-94F8439C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89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48056-EE75-704F-9EB0-C04FE718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F1693C-1C2D-B940-845C-12D758A67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1B3582-A5B6-3D4E-95E3-68D282E9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40AD94-EA29-8A4C-BD28-1767A368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46C505-7CF8-3045-B51D-5CA7323B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2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4D932-45ED-5745-B4BD-07E46235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F3D446-75A5-3B48-99E3-0A7F2AFC8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6582BD-83E1-8148-ADE6-16BAC866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5962A8-C04F-8944-8C96-4F5C3AC8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67C498-DDDB-2549-AE70-1BB2DB04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86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1706E-AD7D-8A46-9BA5-EC522072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934CCB-5AE3-A34F-8FC4-6065D4FA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A702E3-447B-A44E-A581-AE902BE1D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0BF10B-8E69-7E4E-9E50-44A7802B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B2F978-CB87-CF49-85FF-51992837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D520D3-96F8-1140-B1B8-9A4D5FD7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10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52CF-1E8D-9845-9C12-729FCCA1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CD50BF-4206-3B45-8B84-86346FB0D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AD90BD-548E-9C4F-A7EB-B8379A3F3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D70880-4C10-AD41-9927-580BA5A5C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BA61CA-B5BF-C043-83DF-A3AAC86D7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2E782B-1366-DF4D-A75B-838C923B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30F256-DCD6-7B4F-96EF-BE297EE8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FEAAB6-BD0F-E348-B18F-990C5710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05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956D5-578F-EF4F-817A-5BF875E2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C441C1F-467E-1348-A1B1-6A745B01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90D75F-6215-C64A-8674-FF533FE3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6FB9B9-11CE-3B4E-AF17-0EF6CCD7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50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470415-CF03-B742-82C6-794A38CE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959B13-279F-D94E-A28D-6AA63A9F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75A445-E4D0-304A-AEAC-EAEFD0D0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75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E9D37-C242-AC41-BC8B-D93FE01A3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34965A-A95F-3B4F-A029-FE65AB5DE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1C676F-C031-0E4B-AFF1-ECB5C9CEB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93A05C-5138-EA45-A015-1F6622D7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395C00-7E5A-E547-AFD9-D7CAB61D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EED837-6FCD-C44D-AAB7-A2AFF082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9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8D69C-CAA7-1D40-8946-55A160B2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9F2CCA-781B-5C4C-817F-8CCB60F29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92B890-45C8-5745-A0C0-0B137F7FC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0B3A25-6540-FA4A-8F92-E207C9AB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1D3144-79E2-034E-A0D5-80ADDE0A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BD326A-BF90-3A48-B093-D884675E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92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DE9769-7E8D-9D49-BC92-8382341C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7FA98-E205-AA47-94F9-50B1495E2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48F3D-305B-404D-AA60-68D28D7F1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853FC-3A6F-134E-B247-668D2E95E20E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C3D469-085A-7A4C-83E1-D7D57A301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3858C1-CD69-0548-92BA-83E8F96D5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C04D8-25D2-7344-9F7D-0AEB049B0B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97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9B804-857A-664E-9352-16520F200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9C66A7-D4F6-7542-BD08-B2D82C61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71" y="1686497"/>
            <a:ext cx="7295621" cy="483814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4ED72C2-ED98-3C4C-8F46-0C6FEB6BE9A2}"/>
              </a:ext>
            </a:extLst>
          </p:cNvPr>
          <p:cNvSpPr/>
          <p:nvPr/>
        </p:nvSpPr>
        <p:spPr>
          <a:xfrm>
            <a:off x="817144" y="526754"/>
            <a:ext cx="1031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</a:t>
            </a:r>
            <a:r>
              <a:rPr lang="pt-B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Hombre</a:t>
            </a:r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que </a:t>
            </a:r>
            <a:r>
              <a:rPr lang="pt-B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</a:t>
            </a:r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nos </a:t>
            </a:r>
            <a:r>
              <a:rPr lang="pt-BR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llamo</a:t>
            </a:r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 ser</a:t>
            </a:r>
          </a:p>
        </p:txBody>
      </p:sp>
    </p:spTree>
    <p:extLst>
      <p:ext uri="{BB962C8B-B14F-4D97-AF65-F5344CB8AC3E}">
        <p14:creationId xmlns:p14="http://schemas.microsoft.com/office/powerpoint/2010/main" val="994341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antes no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70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208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022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451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216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303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entre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972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40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entre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0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865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que </a:t>
            </a:r>
            <a:r>
              <a:rPr lang="pt-BR" sz="4000" i="1" dirty="0" err="1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000" i="1" dirty="0" err="1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4000" i="1" dirty="0" err="1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40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entre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0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83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para 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PUBLICAR </a:t>
            </a:r>
            <a:r>
              <a:rPr lang="pt-BR" sz="4000" i="1" dirty="0" err="1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4000" i="1" dirty="0" err="1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4000" i="1" dirty="0">
                <a:highlight>
                  <a:srgbClr val="C0C0C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como a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peregrinos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40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entre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28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20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que,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6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28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34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1C45370E-68C1-F043-90B5-28EF09D89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840" y="0"/>
            <a:ext cx="7460319" cy="6858000"/>
          </a:xfrm>
        </p:spPr>
      </p:pic>
    </p:spTree>
    <p:extLst>
      <p:ext uri="{BB962C8B-B14F-4D97-AF65-F5344CB8AC3E}">
        <p14:creationId xmlns:p14="http://schemas.microsoft.com/office/powerpoint/2010/main" val="395081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4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44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4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44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4400" i="1" dirty="0" err="1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4400" i="1" dirty="0">
                <a:highlight>
                  <a:srgbClr val="00FF00"/>
                </a:highlight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5747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9B9089-0333-A745-AAD4-F3FBDEFF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0" y="142212"/>
            <a:ext cx="3138839" cy="37772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D8334F-68BF-124A-BBF6-AC7D7D85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79" y="142212"/>
            <a:ext cx="2971132" cy="420383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C7D74AE-024D-2C40-B76A-D636B202257E}"/>
              </a:ext>
            </a:extLst>
          </p:cNvPr>
          <p:cNvSpPr txBox="1"/>
          <p:nvPr/>
        </p:nvSpPr>
        <p:spPr>
          <a:xfrm>
            <a:off x="5085346" y="838100"/>
            <a:ext cx="12994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dirty="0"/>
              <a:t>=</a:t>
            </a:r>
            <a:r>
              <a:rPr lang="pt-BR" sz="11500" dirty="0"/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840A3B-FAC2-294E-B4B9-69B16D14C08E}"/>
              </a:ext>
            </a:extLst>
          </p:cNvPr>
          <p:cNvSpPr/>
          <p:nvPr/>
        </p:nvSpPr>
        <p:spPr>
          <a:xfrm>
            <a:off x="373680" y="3865193"/>
            <a:ext cx="11444640" cy="314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800" b="1" dirty="0"/>
              <a:t>Juan 14: 18-20 </a:t>
            </a:r>
            <a:r>
              <a:rPr lang="pt-BR" sz="2800" i="1" dirty="0"/>
              <a:t>no </a:t>
            </a:r>
            <a:r>
              <a:rPr lang="pt-BR" sz="2800" i="1" dirty="0" err="1"/>
              <a:t>los</a:t>
            </a:r>
            <a:r>
              <a:rPr lang="pt-BR" sz="2800" i="1" dirty="0"/>
              <a:t> </a:t>
            </a:r>
            <a:r>
              <a:rPr lang="pt-BR" sz="2800" i="1" dirty="0" err="1"/>
              <a:t>voy</a:t>
            </a:r>
            <a:r>
              <a:rPr lang="pt-BR" sz="2800" i="1" dirty="0"/>
              <a:t> a </a:t>
            </a:r>
            <a:r>
              <a:rPr lang="pt-BR" sz="2800" i="1" dirty="0" err="1"/>
              <a:t>dejar</a:t>
            </a:r>
            <a:r>
              <a:rPr lang="pt-BR" sz="2800" i="1" dirty="0"/>
              <a:t> </a:t>
            </a:r>
            <a:r>
              <a:rPr lang="pt-BR" sz="4400" i="1" dirty="0" err="1">
                <a:highlight>
                  <a:srgbClr val="FFFF00"/>
                </a:highlight>
              </a:rPr>
              <a:t>huérfanos</a:t>
            </a:r>
            <a:r>
              <a:rPr lang="pt-BR" sz="2800" i="1" dirty="0"/>
              <a:t>; </a:t>
            </a:r>
            <a:r>
              <a:rPr lang="pt-BR" sz="2800" i="1" dirty="0" err="1"/>
              <a:t>volveré</a:t>
            </a:r>
            <a:r>
              <a:rPr lang="pt-BR" sz="2800" i="1" dirty="0"/>
              <a:t> para estar com </a:t>
            </a:r>
            <a:r>
              <a:rPr lang="pt-BR" sz="2800" i="1" dirty="0" err="1"/>
              <a:t>ustedes</a:t>
            </a:r>
            <a:r>
              <a:rPr lang="pt-BR" sz="2800" i="1" dirty="0"/>
              <a:t>... </a:t>
            </a:r>
            <a:r>
              <a:rPr lang="pt-BR" sz="2800" i="1" dirty="0" err="1"/>
              <a:t>uestedes</a:t>
            </a:r>
            <a:r>
              <a:rPr lang="pt-BR" sz="2800" i="1" dirty="0"/>
              <a:t> me </a:t>
            </a:r>
            <a:r>
              <a:rPr lang="pt-BR" sz="2800" i="1" dirty="0" err="1"/>
              <a:t>verán</a:t>
            </a:r>
            <a:r>
              <a:rPr lang="pt-BR" sz="2800" i="1" dirty="0"/>
              <a:t>, </a:t>
            </a:r>
            <a:r>
              <a:rPr lang="pt-BR" sz="2800" i="1" dirty="0" err="1"/>
              <a:t>y</a:t>
            </a:r>
            <a:r>
              <a:rPr lang="pt-BR" sz="2800" i="1" dirty="0"/>
              <a:t> </a:t>
            </a:r>
            <a:r>
              <a:rPr lang="pt-BR" sz="3600" i="1" dirty="0" err="1">
                <a:highlight>
                  <a:srgbClr val="FFFF00"/>
                </a:highlight>
              </a:rPr>
              <a:t>vivirán</a:t>
            </a:r>
            <a:r>
              <a:rPr lang="pt-BR" sz="2800" i="1" dirty="0"/>
              <a:t> porque </a:t>
            </a:r>
            <a:r>
              <a:rPr lang="pt-BR" sz="2800" i="1" dirty="0" err="1"/>
              <a:t>yo</a:t>
            </a:r>
            <a:r>
              <a:rPr lang="pt-BR" sz="2800" i="1" dirty="0"/>
              <a:t> vivo... </a:t>
            </a:r>
            <a:r>
              <a:rPr lang="pt-BR" sz="2800" i="1" dirty="0" err="1"/>
              <a:t>ustedes</a:t>
            </a:r>
            <a:r>
              <a:rPr lang="pt-BR" sz="2800" i="1" dirty="0"/>
              <a:t> se </a:t>
            </a:r>
            <a:r>
              <a:rPr lang="pt-BR" sz="2800" i="1" dirty="0" err="1"/>
              <a:t>darán</a:t>
            </a:r>
            <a:r>
              <a:rPr lang="pt-BR" sz="2800" i="1" dirty="0"/>
              <a:t> </a:t>
            </a:r>
            <a:r>
              <a:rPr lang="pt-BR" sz="2800" i="1" dirty="0" err="1"/>
              <a:t>cuenta</a:t>
            </a:r>
            <a:r>
              <a:rPr lang="pt-BR" sz="2800" i="1" dirty="0"/>
              <a:t> de que </a:t>
            </a:r>
            <a:r>
              <a:rPr lang="pt-BR" sz="2800" i="1" dirty="0" err="1"/>
              <a:t>yo</a:t>
            </a:r>
            <a:r>
              <a:rPr lang="pt-BR" sz="2800" i="1" dirty="0"/>
              <a:t> </a:t>
            </a:r>
            <a:r>
              <a:rPr lang="pt-BR" sz="2800" i="1" dirty="0" err="1"/>
              <a:t>estoy</a:t>
            </a:r>
            <a:r>
              <a:rPr lang="pt-BR" sz="2800" i="1" dirty="0"/>
              <a:t> em mi Padre, </a:t>
            </a:r>
            <a:r>
              <a:rPr lang="pt-BR" sz="2800" i="1" dirty="0" err="1"/>
              <a:t>y</a:t>
            </a:r>
            <a:r>
              <a:rPr lang="pt-BR" sz="2800" i="1" dirty="0"/>
              <a:t> </a:t>
            </a:r>
            <a:r>
              <a:rPr lang="pt-BR" sz="4400" i="1" dirty="0" err="1">
                <a:highlight>
                  <a:srgbClr val="FFFF00"/>
                </a:highlight>
              </a:rPr>
              <a:t>ustedes</a:t>
            </a:r>
            <a:r>
              <a:rPr lang="pt-BR" sz="4400" i="1" dirty="0">
                <a:highlight>
                  <a:srgbClr val="FFFF00"/>
                </a:highlight>
              </a:rPr>
              <a:t> </a:t>
            </a:r>
            <a:r>
              <a:rPr lang="pt-BR" sz="4400" i="1" dirty="0" err="1">
                <a:highlight>
                  <a:srgbClr val="FFFF00"/>
                </a:highlight>
              </a:rPr>
              <a:t>están</a:t>
            </a:r>
            <a:r>
              <a:rPr lang="pt-BR" sz="4400" i="1" dirty="0">
                <a:highlight>
                  <a:srgbClr val="FFFF00"/>
                </a:highlight>
              </a:rPr>
              <a:t> em </a:t>
            </a:r>
            <a:r>
              <a:rPr lang="pt-BR" sz="4400" i="1" dirty="0" err="1">
                <a:highlight>
                  <a:srgbClr val="FFFF00"/>
                </a:highlight>
              </a:rPr>
              <a:t>mí</a:t>
            </a:r>
            <a:r>
              <a:rPr lang="pt-BR" sz="2800" i="1" dirty="0"/>
              <a:t>, </a:t>
            </a:r>
            <a:r>
              <a:rPr lang="pt-BR" sz="2800" i="1" dirty="0" err="1"/>
              <a:t>y</a:t>
            </a:r>
            <a:r>
              <a:rPr lang="pt-BR" sz="2800" i="1" dirty="0"/>
              <a:t> </a:t>
            </a:r>
            <a:r>
              <a:rPr lang="pt-BR" sz="4400" i="1" dirty="0" err="1">
                <a:highlight>
                  <a:srgbClr val="FFFF00"/>
                </a:highlight>
              </a:rPr>
              <a:t>yo</a:t>
            </a:r>
            <a:r>
              <a:rPr lang="pt-BR" sz="4400" i="1" dirty="0">
                <a:highlight>
                  <a:srgbClr val="FFFF00"/>
                </a:highlight>
              </a:rPr>
              <a:t> em </a:t>
            </a:r>
            <a:r>
              <a:rPr lang="pt-BR" sz="4400" i="1" dirty="0" err="1">
                <a:highlight>
                  <a:srgbClr val="FFFF00"/>
                </a:highlight>
              </a:rPr>
              <a:t>ustedes</a:t>
            </a:r>
            <a:endParaRPr lang="pt-BR" sz="28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62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F6F79E7-EC71-0242-856D-47A6B6F89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105" y="1469163"/>
            <a:ext cx="4095376" cy="435133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235EE4-AF6F-E745-9C35-B9D4425CE02A}"/>
              </a:ext>
            </a:extLst>
          </p:cNvPr>
          <p:cNvSpPr txBox="1"/>
          <p:nvPr/>
        </p:nvSpPr>
        <p:spPr>
          <a:xfrm>
            <a:off x="7191213" y="3429000"/>
            <a:ext cx="33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/>
              <a:t>Hechos</a:t>
            </a:r>
            <a:r>
              <a:rPr lang="pt-BR" sz="4400" b="1" dirty="0"/>
              <a:t> 4:13</a:t>
            </a:r>
          </a:p>
        </p:txBody>
      </p:sp>
    </p:spTree>
    <p:extLst>
      <p:ext uri="{BB962C8B-B14F-4D97-AF65-F5344CB8AC3E}">
        <p14:creationId xmlns:p14="http://schemas.microsoft.com/office/powerpoint/2010/main" val="414868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E7EDF33-7F5A-F64C-9EBF-56ED71B2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27" y="189435"/>
            <a:ext cx="8407167" cy="55752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235EE4-AF6F-E745-9C35-B9D4425CE02A}"/>
              </a:ext>
            </a:extLst>
          </p:cNvPr>
          <p:cNvSpPr txBox="1"/>
          <p:nvPr/>
        </p:nvSpPr>
        <p:spPr>
          <a:xfrm>
            <a:off x="867904" y="5663383"/>
            <a:ext cx="4355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Jeremias 17:9-10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4D6215-B532-C84A-AF0C-43D7DFDE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904" y="926565"/>
            <a:ext cx="3936570" cy="3412721"/>
          </a:xfrm>
        </p:spPr>
      </p:pic>
    </p:spTree>
    <p:extLst>
      <p:ext uri="{BB962C8B-B14F-4D97-AF65-F5344CB8AC3E}">
        <p14:creationId xmlns:p14="http://schemas.microsoft.com/office/powerpoint/2010/main" val="24617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54DEBC1-52E7-C344-BC3B-9338E1857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11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5221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27ACE2-854E-6B49-8AA8-6095914D8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27373"/>
            <a:ext cx="10515600" cy="2083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i="1" dirty="0">
                <a:latin typeface="Corsiva Hebrew" pitchFamily="2" charset="-79"/>
                <a:cs typeface="Corsiva Hebrew" pitchFamily="2" charset="-79"/>
              </a:rPr>
              <a:t>Ezequiel 8: 12      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¿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ves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lo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jefes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de Israel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hacen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oscuras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con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sus ídolos?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dicen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: “¡El SEÑOR no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nos </a:t>
            </a:r>
            <a:r>
              <a:rPr lang="pt-BR" sz="36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ve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. El SEÑOR ha </a:t>
            </a:r>
            <a:r>
              <a:rPr lang="pt-BR" sz="36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abandonado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esta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tierra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!”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838200" y="722303"/>
            <a:ext cx="10736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atin typeface="Corsiva Hebrew" pitchFamily="2" charset="-79"/>
                <a:cs typeface="Corsiva Hebrew" pitchFamily="2" charset="-79"/>
              </a:rPr>
              <a:t>Ezequiel 16: 15-19 </a:t>
            </a:r>
          </a:p>
          <a:p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... confiar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tu beleza...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hermosa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ropa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que te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di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...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oro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plata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joyas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te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hiciste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...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hermosa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tela... te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di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mejor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trigo,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aceite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600" i="1" dirty="0" err="1">
                <a:latin typeface="Corsiva Hebrew" pitchFamily="2" charset="-79"/>
                <a:cs typeface="Corsiva Hebrew" pitchFamily="2" charset="-79"/>
              </a:rPr>
              <a:t>miel</a:t>
            </a:r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616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889819" y="1865177"/>
            <a:ext cx="107368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>
                <a:latin typeface="Corsiva Hebrew" pitchFamily="2" charset="-79"/>
                <a:cs typeface="Corsiva Hebrew" pitchFamily="2" charset="-79"/>
              </a:rPr>
              <a:t>Ezequiel 22:30</a:t>
            </a:r>
          </a:p>
          <a:p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Yo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he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buscado entre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esa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gente a </a:t>
            </a:r>
            <a:r>
              <a:rPr lang="pt-BR" sz="44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alguien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aga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algo em favor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del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país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44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interceda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ante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mí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para que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yo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no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destruya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, pero no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lo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4400" i="1" dirty="0" err="1">
                <a:latin typeface="Corsiva Hebrew" pitchFamily="2" charset="-79"/>
                <a:cs typeface="Corsiva Hebrew" pitchFamily="2" charset="-79"/>
              </a:rPr>
              <a:t>he</a:t>
            </a:r>
            <a:r>
              <a:rPr lang="pt-BR" sz="4400" i="1" dirty="0">
                <a:latin typeface="Corsiva Hebrew" pitchFamily="2" charset="-79"/>
                <a:cs typeface="Corsiva Hebrew" pitchFamily="2" charset="-79"/>
              </a:rPr>
              <a:t> encontrado</a:t>
            </a:r>
          </a:p>
        </p:txBody>
      </p:sp>
    </p:spTree>
    <p:extLst>
      <p:ext uri="{BB962C8B-B14F-4D97-AF65-F5344CB8AC3E}">
        <p14:creationId xmlns:p14="http://schemas.microsoft.com/office/powerpoint/2010/main" val="222865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47F76D9-3E6E-C648-BB86-295CC82C0D63}"/>
              </a:ext>
            </a:extLst>
          </p:cNvPr>
          <p:cNvSpPr txBox="1"/>
          <p:nvPr/>
        </p:nvSpPr>
        <p:spPr>
          <a:xfrm>
            <a:off x="648930" y="2922760"/>
            <a:ext cx="249247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/>
              <a:t>INTERCEDER</a:t>
            </a: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AC20078E-DA5F-8042-BC16-84CCB251FD63}"/>
              </a:ext>
            </a:extLst>
          </p:cNvPr>
          <p:cNvSpPr/>
          <p:nvPr/>
        </p:nvSpPr>
        <p:spPr>
          <a:xfrm>
            <a:off x="3406877" y="1342103"/>
            <a:ext cx="752168" cy="374609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ln w="0"/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B642B6B-DECF-8942-958C-FB5F135918D2}"/>
              </a:ext>
            </a:extLst>
          </p:cNvPr>
          <p:cNvSpPr txBox="1"/>
          <p:nvPr/>
        </p:nvSpPr>
        <p:spPr>
          <a:xfrm>
            <a:off x="5029201" y="1157437"/>
            <a:ext cx="5220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/>
              <a:t>Interporner</a:t>
            </a:r>
            <a:endParaRPr lang="pt-BR" sz="3600" dirty="0"/>
          </a:p>
          <a:p>
            <a:r>
              <a:rPr lang="pt-BR" sz="2400" dirty="0" err="1"/>
              <a:t>Ezeq</a:t>
            </a:r>
            <a:r>
              <a:rPr lang="pt-BR" sz="2400" dirty="0"/>
              <a:t> 13:5; </a:t>
            </a:r>
            <a:r>
              <a:rPr lang="pt-BR" sz="2400" dirty="0" err="1"/>
              <a:t>Sl</a:t>
            </a:r>
            <a:r>
              <a:rPr lang="pt-BR" sz="2400" dirty="0"/>
              <a:t> 106:23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B6F552E-C50B-D54C-9D5C-C01E0E20DE30}"/>
              </a:ext>
            </a:extLst>
          </p:cNvPr>
          <p:cNvSpPr txBox="1"/>
          <p:nvPr/>
        </p:nvSpPr>
        <p:spPr>
          <a:xfrm>
            <a:off x="5029201" y="4589345"/>
            <a:ext cx="5220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Heraldo</a:t>
            </a:r>
          </a:p>
          <a:p>
            <a:r>
              <a:rPr lang="pt-BR" sz="2400" dirty="0" err="1"/>
              <a:t>Ezeq</a:t>
            </a:r>
            <a:r>
              <a:rPr lang="pt-BR" sz="2400" dirty="0"/>
              <a:t> 33:7 </a:t>
            </a:r>
          </a:p>
        </p:txBody>
      </p:sp>
    </p:spTree>
    <p:extLst>
      <p:ext uri="{BB962C8B-B14F-4D97-AF65-F5344CB8AC3E}">
        <p14:creationId xmlns:p14="http://schemas.microsoft.com/office/powerpoint/2010/main" val="18404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179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real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 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 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518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37FFE5-A41F-CC4D-A9ED-FB0998881B73}"/>
              </a:ext>
            </a:extLst>
          </p:cNvPr>
          <p:cNvSpPr txBox="1"/>
          <p:nvPr/>
        </p:nvSpPr>
        <p:spPr>
          <a:xfrm>
            <a:off x="521110" y="272351"/>
            <a:ext cx="1073682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Corsiva Hebrew" pitchFamily="2" charset="-79"/>
                <a:cs typeface="Corsiva Hebrew" pitchFamily="2" charset="-79"/>
              </a:rPr>
              <a:t>1 Pedro 2:9-12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linaje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escogido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4000" i="1" dirty="0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real </a:t>
            </a:r>
            <a:r>
              <a:rPr lang="pt-BR" sz="4000" i="1" dirty="0" err="1">
                <a:highlight>
                  <a:srgbClr val="FFFF00"/>
                </a:highlight>
                <a:latin typeface="Corsiva Hebrew" pitchFamily="2" charset="-79"/>
                <a:cs typeface="Corsiva Hebrew" pitchFamily="2" charset="-79"/>
              </a:rPr>
              <a:t>sacerdocio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santa,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pertenece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para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proclamen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maravillosas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aquel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llamó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tinieblas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su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luz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admirable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 10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antes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ni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siquiera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eran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son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pueblo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; antes no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habían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misericordia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pero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ahora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recibido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11 Queridos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hermanos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ruego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como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extranjeros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peregrinos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este mundo que se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aparten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deseos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pecaminosos que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combaten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contra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vida. 12 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Mantengan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entre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incrédulos una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conducta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tan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ejemplar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que,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aunque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acusen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hacer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mal,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ellos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observen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buenas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obras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ustedes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y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glorifiquen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a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Dios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el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día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de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la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 </a:t>
            </a:r>
            <a:r>
              <a:rPr lang="pt-BR" sz="3200" i="1" dirty="0" err="1">
                <a:latin typeface="Corsiva Hebrew" pitchFamily="2" charset="-79"/>
                <a:cs typeface="Corsiva Hebrew" pitchFamily="2" charset="-79"/>
              </a:rPr>
              <a:t>salvación</a:t>
            </a:r>
            <a:r>
              <a:rPr lang="pt-BR" sz="3200" i="1" dirty="0">
                <a:latin typeface="Corsiva Hebrew" pitchFamily="2" charset="-79"/>
                <a:cs typeface="Corsiva Hebrew" pitchFamily="2" charset="-79"/>
              </a:rPr>
              <a:t>.</a:t>
            </a:r>
          </a:p>
          <a:p>
            <a:br>
              <a:rPr lang="pt-BR" sz="2800" dirty="0"/>
            </a:br>
            <a:endParaRPr lang="pt-BR" sz="2800" i="1" dirty="0">
              <a:latin typeface="Corsiva Hebrew" pitchFamily="2" charset="-79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5014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2049</Words>
  <Application>Microsoft Macintosh PowerPoint</Application>
  <PresentationFormat>Widescreen</PresentationFormat>
  <Paragraphs>72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Corsiva Hebrew</vt:lpstr>
      <vt:lpstr>Tema do Office</vt:lpstr>
      <vt:lpstr>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</dc:title>
  <dc:creator>roberto blauth</dc:creator>
  <cp:lastModifiedBy>roberto blauth</cp:lastModifiedBy>
  <cp:revision>2</cp:revision>
  <dcterms:created xsi:type="dcterms:W3CDTF">2019-11-02T18:37:34Z</dcterms:created>
  <dcterms:modified xsi:type="dcterms:W3CDTF">2019-11-17T23:55:48Z</dcterms:modified>
</cp:coreProperties>
</file>